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94" y="41723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47294"/>
          </a:xfrm>
        </p:spPr>
        <p:txBody>
          <a:bodyPr>
            <a:normAutofit/>
          </a:bodyPr>
          <a:lstStyle/>
          <a:p>
            <a:r>
              <a:rPr lang="en-US" dirty="0" smtClean="0"/>
              <a:t>Para </a:t>
            </a:r>
            <a:r>
              <a:rPr lang="en-US" dirty="0" err="1" smtClean="0"/>
              <a:t>hacer</a:t>
            </a:r>
            <a:r>
              <a:rPr lang="en-US" dirty="0" smtClean="0"/>
              <a:t> 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esto</a:t>
            </a:r>
            <a:r>
              <a:rPr lang="en-US" dirty="0" smtClean="0"/>
              <a:t> 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24603" y="1952619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 </a:t>
            </a:r>
            <a:r>
              <a:rPr lang="en-US" dirty="0" err="1" smtClean="0"/>
              <a:t>nombre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Blanco y </a:t>
            </a:r>
            <a:r>
              <a:rPr lang="en-US" dirty="0" err="1" smtClean="0"/>
              <a:t>rojo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 . Michelle Correa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diseñadora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. 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falda</a:t>
            </a:r>
            <a:r>
              <a:rPr lang="en-US" dirty="0" smtClean="0"/>
              <a:t> 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camisa</a:t>
            </a:r>
            <a:r>
              <a:rPr lang="en-US" dirty="0" smtClean="0"/>
              <a:t>. La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rosas</a:t>
            </a:r>
            <a:r>
              <a:rPr lang="en-US" dirty="0" smtClean="0"/>
              <a:t> </a:t>
            </a:r>
            <a:r>
              <a:rPr lang="en-US" dirty="0" err="1" smtClean="0"/>
              <a:t>rojos</a:t>
            </a:r>
            <a:r>
              <a:rPr lang="en-US" dirty="0" smtClean="0"/>
              <a:t>. La parte de </a:t>
            </a:r>
            <a:r>
              <a:rPr lang="en-US" dirty="0" err="1" smtClean="0"/>
              <a:t>arriba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. Este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en un Fashion show. Las </a:t>
            </a:r>
            <a:r>
              <a:rPr lang="en-US" dirty="0" err="1" smtClean="0"/>
              <a:t>materiales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rojo</a:t>
            </a:r>
            <a:r>
              <a:rPr lang="en-US" dirty="0" smtClean="0"/>
              <a:t> y </a:t>
            </a:r>
            <a:r>
              <a:rPr lang="en-US" dirty="0" err="1" smtClean="0"/>
              <a:t>blanco</a:t>
            </a:r>
            <a:r>
              <a:rPr lang="en-US" dirty="0" smtClean="0"/>
              <a:t>, </a:t>
            </a:r>
            <a:r>
              <a:rPr lang="en-US" dirty="0" err="1" smtClean="0"/>
              <a:t>Cinta</a:t>
            </a:r>
            <a:r>
              <a:rPr lang="en-US" dirty="0" smtClean="0"/>
              <a:t> </a:t>
            </a:r>
            <a:r>
              <a:rPr lang="en-US" dirty="0" err="1" smtClean="0"/>
              <a:t>pegante</a:t>
            </a:r>
            <a:r>
              <a:rPr lang="en-US" dirty="0" smtClean="0"/>
              <a:t>, Tijeras y </a:t>
            </a:r>
            <a:r>
              <a:rPr lang="en-US" dirty="0" err="1" smtClean="0"/>
              <a:t>pegante</a:t>
            </a:r>
            <a:r>
              <a:rPr lang="en-US" dirty="0" smtClean="0"/>
              <a:t>. 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gustan</a:t>
            </a:r>
            <a:r>
              <a:rPr lang="en-US" dirty="0" smtClean="0"/>
              <a:t> los </a:t>
            </a:r>
            <a:r>
              <a:rPr lang="en-US" dirty="0" err="1" smtClean="0"/>
              <a:t>rosas</a:t>
            </a:r>
            <a:r>
              <a:rPr lang="en-US" dirty="0" smtClean="0"/>
              <a:t> en el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21127" y="4526008"/>
            <a:ext cx="68228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Tx/>
              <a:buChar char="-"/>
            </a:pPr>
            <a:r>
              <a:rPr lang="en-US" dirty="0" err="1" smtClean="0"/>
              <a:t>Colerter</a:t>
            </a:r>
            <a:r>
              <a:rPr lang="en-US" dirty="0" smtClean="0"/>
              <a:t> </a:t>
            </a:r>
            <a:r>
              <a:rPr lang="en-US" dirty="0" err="1" smtClean="0"/>
              <a:t>papels</a:t>
            </a:r>
            <a:r>
              <a:rPr lang="en-US" dirty="0" smtClean="0"/>
              <a:t> </a:t>
            </a:r>
            <a:r>
              <a:rPr lang="en-US" dirty="0" err="1" smtClean="0"/>
              <a:t>Rojos</a:t>
            </a:r>
            <a:r>
              <a:rPr lang="en-US" dirty="0" smtClean="0"/>
              <a:t> y </a:t>
            </a:r>
            <a:r>
              <a:rPr lang="en-US" dirty="0" err="1" smtClean="0"/>
              <a:t>blanco</a:t>
            </a:r>
            <a:r>
              <a:rPr lang="en-US" dirty="0" smtClean="0"/>
              <a:t> - </a:t>
            </a:r>
            <a:r>
              <a:rPr lang="en-US" dirty="0" err="1" smtClean="0"/>
              <a:t>Necesitas</a:t>
            </a:r>
            <a:r>
              <a:rPr lang="en-US" dirty="0" smtClean="0"/>
              <a:t> </a:t>
            </a:r>
            <a:r>
              <a:rPr lang="en-US" dirty="0" err="1" smtClean="0"/>
              <a:t>Corter</a:t>
            </a:r>
            <a:r>
              <a:rPr lang="en-US" dirty="0" smtClean="0"/>
              <a:t> los </a:t>
            </a:r>
            <a:r>
              <a:rPr lang="en-US" dirty="0" err="1" smtClean="0"/>
              <a:t>papels</a:t>
            </a:r>
            <a:r>
              <a:rPr lang="en-US" dirty="0" smtClean="0"/>
              <a:t> en </a:t>
            </a:r>
            <a:r>
              <a:rPr lang="en-US" dirty="0" err="1" smtClean="0"/>
              <a:t>circloes</a:t>
            </a:r>
            <a:r>
              <a:rPr lang="en-US" dirty="0" smtClean="0"/>
              <a:t> - </a:t>
            </a:r>
            <a:r>
              <a:rPr lang="en-US" dirty="0" err="1" smtClean="0"/>
              <a:t>Neceaitas</a:t>
            </a:r>
            <a:r>
              <a:rPr lang="en-US" dirty="0" smtClean="0"/>
              <a:t> </a:t>
            </a:r>
            <a:r>
              <a:rPr lang="en-US" dirty="0" err="1" smtClean="0"/>
              <a:t>corter</a:t>
            </a:r>
            <a:r>
              <a:rPr lang="en-US" dirty="0" smtClean="0"/>
              <a:t> </a:t>
            </a:r>
            <a:r>
              <a:rPr lang="en-US" dirty="0" err="1" smtClean="0"/>
              <a:t>lod</a:t>
            </a:r>
            <a:r>
              <a:rPr lang="en-US" dirty="0" smtClean="0"/>
              <a:t> </a:t>
            </a:r>
            <a:r>
              <a:rPr lang="en-US" dirty="0" err="1" smtClean="0"/>
              <a:t>circlos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los </a:t>
            </a:r>
            <a:r>
              <a:rPr lang="en-US" dirty="0" err="1" smtClean="0"/>
              <a:t>rosas</a:t>
            </a:r>
            <a:r>
              <a:rPr lang="en-US" dirty="0" smtClean="0"/>
              <a:t>   - </a:t>
            </a:r>
            <a:r>
              <a:rPr lang="en-US" dirty="0" err="1" smtClean="0"/>
              <a:t>Pega</a:t>
            </a:r>
            <a:r>
              <a:rPr lang="en-US" dirty="0" smtClean="0"/>
              <a:t> los </a:t>
            </a:r>
            <a:r>
              <a:rPr lang="en-US" dirty="0" err="1" smtClean="0"/>
              <a:t>rosa</a:t>
            </a:r>
            <a:r>
              <a:rPr lang="en-US" dirty="0" smtClean="0"/>
              <a:t> con </a:t>
            </a:r>
            <a:r>
              <a:rPr lang="en-US" dirty="0" err="1" smtClean="0"/>
              <a:t>guma</a:t>
            </a:r>
            <a:r>
              <a:rPr lang="en-US" dirty="0" smtClean="0"/>
              <a:t> en la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 -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pega</a:t>
            </a:r>
            <a:r>
              <a:rPr lang="en-US" dirty="0" smtClean="0"/>
              <a:t> </a:t>
            </a:r>
            <a:r>
              <a:rPr lang="en-US" dirty="0" err="1" smtClean="0"/>
              <a:t>poceto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 en la parte de </a:t>
            </a:r>
            <a:r>
              <a:rPr lang="en-US" dirty="0" err="1" smtClean="0"/>
              <a:t>arriba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 - </a:t>
            </a:r>
            <a:r>
              <a:rPr lang="en-US" dirty="0" err="1" smtClean="0"/>
              <a:t>Penga</a:t>
            </a:r>
            <a:r>
              <a:rPr lang="en-US" dirty="0" smtClean="0"/>
              <a:t> la </a:t>
            </a:r>
            <a:r>
              <a:rPr lang="en-US" dirty="0" err="1" smtClean="0"/>
              <a:t>camisa</a:t>
            </a:r>
            <a:r>
              <a:rPr lang="en-US" dirty="0" smtClean="0"/>
              <a:t> y la </a:t>
            </a:r>
            <a:r>
              <a:rPr lang="en-US" dirty="0" err="1" smtClean="0"/>
              <a:t>Falda</a:t>
            </a:r>
            <a:r>
              <a:rPr lang="en-US" dirty="0" smtClean="0"/>
              <a:t> </a:t>
            </a:r>
            <a:r>
              <a:rPr lang="en-US" dirty="0" err="1" smtClean="0"/>
              <a:t>juntos</a:t>
            </a:r>
            <a:endParaRPr lang="en-US" dirty="0" smtClean="0"/>
          </a:p>
          <a:p>
            <a:pPr marL="285750" indent="-285750" algn="r">
              <a:buFontTx/>
              <a:buChar char="-"/>
            </a:pPr>
            <a:endParaRPr lang="en-US" dirty="0"/>
          </a:p>
          <a:p>
            <a:pPr marL="285750" indent="-285750" algn="r">
              <a:buFontTx/>
              <a:buChar char="-"/>
            </a:pPr>
            <a:endParaRPr lang="en-US" dirty="0"/>
          </a:p>
        </p:txBody>
      </p:sp>
      <p:pic>
        <p:nvPicPr>
          <p:cNvPr id="5" name="Picture 4" descr="Photo on 3-5-13 at 12.42 P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239" b="11174"/>
          <a:stretch/>
        </p:blipFill>
        <p:spPr>
          <a:xfrm>
            <a:off x="-1280055" y="3886200"/>
            <a:ext cx="4028231" cy="268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6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15</TotalTime>
  <Words>156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2013-03-04T18:17:21Z</dcterms:created>
  <dcterms:modified xsi:type="dcterms:W3CDTF">2013-03-05T17:48:10Z</dcterms:modified>
</cp:coreProperties>
</file>